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Meek Mill - That Check Up (feat. Lil Uzi Vert)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Migos,Lil Uzi Vert - Bad and Boujee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The Weeknd - After Hours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